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6" r:id="rId2"/>
    <p:sldId id="379" r:id="rId3"/>
    <p:sldId id="382" r:id="rId4"/>
    <p:sldId id="380" r:id="rId5"/>
    <p:sldId id="381" r:id="rId6"/>
    <p:sldId id="376" r:id="rId7"/>
    <p:sldId id="377" r:id="rId8"/>
    <p:sldId id="31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F9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3890" autoAdjust="0"/>
  </p:normalViewPr>
  <p:slideViewPr>
    <p:cSldViewPr snapToGrid="0">
      <p:cViewPr varScale="1">
        <p:scale>
          <a:sx n="67" d="100"/>
          <a:sy n="67" d="100"/>
        </p:scale>
        <p:origin x="10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16:47:56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0 8162,'0'0'1768,"0"0"-688,0 0 721,0 0 103,0 0 297,0 0-1305,-9 6-432,9-6-464,0 0-32,-17 0-560,1 0-1729,-1 0-6273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5B6B9-259E-47F2-A84A-D953B22B8622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7E295-37E3-4B30-A2F0-4CF329F7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0299df3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0299df3ef_0_1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DD0D-B6FA-41E5-BC3C-3F919633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CD18D-F106-4889-B3F4-DFBED1C89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8F95-412E-474C-AF3C-90C9A816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0866-F033-4F03-ABC3-98D58E26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63D0A-516C-4670-8010-DAC51711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3839-7AC8-4464-8CC8-9E23B39E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589A1-CADD-4C04-B7BD-9A7A788A0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2A23-8449-48F2-BD5D-A2C347F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D7B1A-7BC0-4086-9224-A1B1C629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8E71-9FB5-43F4-BC5E-BBC4C2FE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B3111-E8D2-436D-8191-0C4230E5A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D0D5F-36DE-4339-9ADF-4036470F7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AB1FA-4DCD-4C79-9B4E-AEAED002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10C17-5A84-4AD0-AD8B-8D6ECF4C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5B5C-4828-4B84-9BA0-E5092DD8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1684" cy="114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609562" y="1604841"/>
            <a:ext cx="10971684" cy="397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475" cy="5249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7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7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7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7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7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7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7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7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7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5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A6A5-4F92-41D4-B8ED-F12387B1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379D-2D1C-449B-B378-E4C7C4E2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86DE-8FE8-4F52-8FF5-A4555407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9EF4D-89BE-44D4-91A8-8294BBD6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B5936-07AF-45FB-99B7-28972B5E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C4BD-E880-4F81-B921-76591CC4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00FC-1FCB-48F4-ADEC-5050C1D92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16D9-719D-4F1E-A970-74649720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BFD43-C3D5-4351-8D39-2BC133BF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F5A6-3856-468D-A1B3-4B48ACC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4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199E-1DE4-4524-A856-D51E117D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295B-6122-48E9-A1E7-A4971D1F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62B92-4DC5-48A6-98DD-BB22B15E3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BC3CD-ACEA-4C18-B2A0-AAD4AD3B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21843-CBC6-4C2C-831B-32D883B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207ED-6554-4403-82CF-835B106F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9C9B-567D-471A-82A0-CABBF1D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6A1F-FD45-4EAF-88C2-DEB288AF0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A4BA7-2DCE-4C5A-86F9-0C132F40A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4CD9A-D24B-45BD-AD2C-1A9789046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87A5A-ABF7-4367-B19B-1A765AFBE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19EEA-E377-464B-8A07-B549119F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1BC55-08CE-47DB-A814-38DF8DED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01608-C5CF-4079-9AFA-7A962B23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1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1F6A-D482-4A2B-B444-23A81D35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45BB8-A1FF-411E-967B-945CFF9C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996F2-73B3-41AD-AB92-7D90D0DC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E1452-7215-4442-AFD7-14C8E0FA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9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7A37C-7E6D-418C-A7DF-054B9C0A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EC9E-8425-4758-8B4B-629397B4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9C495-A539-44A7-944A-D21C7E4B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3750-EFE7-4B05-8399-AD39FD72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7A06-8164-44CA-8999-ECD3679A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503D-CA01-4B92-8920-A65528C50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52BFA-91DF-4423-A2B5-5C083766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E8D55-D19E-4BC4-987B-0D0EF76D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0A52A-FCDF-417C-854D-41FCEE5E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2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7F8C-2FEA-4E53-83E6-BE5A19ED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62414-A123-4627-88D2-87673ADDB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C1032-EE3A-42FE-8D41-B843BB96A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43451-1857-491B-BBB6-1A77BD8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04D31-9D30-4E69-A0B8-01A387C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05AFD-2C4B-495E-ACF6-FC48C11B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08C55-B7D8-4595-B5C4-478AC552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E6E22-52B9-4A43-AD5B-5370A9525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E063-9F00-415D-8FD7-DD97A090E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8FF5F-5F42-429E-ACF4-E11A16122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41-49F9-4E77-80F2-368789583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1CBBB-3001-4F4F-A618-37A83D9C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4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31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318" Type="http://schemas.openxmlformats.org/officeDocument/2006/relationships/image" Target="../media/image1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60299df3ef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328" y="28715"/>
            <a:ext cx="2459345" cy="2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60299df3ef_0_15"/>
          <p:cNvSpPr txBox="1"/>
          <p:nvPr/>
        </p:nvSpPr>
        <p:spPr>
          <a:xfrm>
            <a:off x="3482454" y="2597310"/>
            <a:ext cx="5227089" cy="4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pPr algn="ctr"/>
            <a:r>
              <a:rPr lang="en-US" sz="2177" b="1" dirty="0"/>
              <a:t>Control System Design</a:t>
            </a:r>
          </a:p>
          <a:p>
            <a:pPr algn="ctr"/>
            <a:r>
              <a:rPr lang="en-US" sz="2177" b="1" dirty="0"/>
              <a:t>Ball on Plate</a:t>
            </a:r>
          </a:p>
          <a:p>
            <a:pPr algn="ctr"/>
            <a:endParaRPr lang="en-US" sz="2177" b="1" dirty="0"/>
          </a:p>
          <a:p>
            <a:pPr algn="ctr"/>
            <a:endParaRPr sz="2177" b="1" dirty="0"/>
          </a:p>
        </p:txBody>
      </p:sp>
      <p:sp>
        <p:nvSpPr>
          <p:cNvPr id="78" name="Google Shape;78;g60299df3ef_0_15"/>
          <p:cNvSpPr txBox="1"/>
          <p:nvPr/>
        </p:nvSpPr>
        <p:spPr>
          <a:xfrm>
            <a:off x="2677430" y="3497547"/>
            <a:ext cx="6837139" cy="11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pPr algn="ctr"/>
            <a:r>
              <a:rPr 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AbdulAziz</a:t>
            </a:r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Alqatami</a:t>
            </a:r>
            <a:endParaRPr lang="en-US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Steven Augusto</a:t>
            </a:r>
          </a:p>
          <a:p>
            <a:pPr algn="ctr"/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Jose Luis Leon</a:t>
            </a:r>
          </a:p>
          <a:p>
            <a:pPr algn="ctr"/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Jarod Mica</a:t>
            </a:r>
          </a:p>
          <a:p>
            <a:pPr algn="ctr"/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Alec Mitchell</a:t>
            </a:r>
          </a:p>
          <a:p>
            <a:pPr algn="ctr"/>
            <a:endParaRPr lang="en-US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en-US" sz="1814" b="1" dirty="0"/>
              <a:t>Department of Mechanical Engineering, Mechatronics and Advanced Manufacturing</a:t>
            </a:r>
          </a:p>
          <a:p>
            <a:pPr algn="ctr"/>
            <a:r>
              <a:rPr lang="en-US" sz="1814" b="1" dirty="0"/>
              <a:t>CSU, Chico</a:t>
            </a:r>
            <a:endParaRPr sz="1814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39154-FDD6-4BA4-BA18-860B16268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765C-626E-4E5F-85F1-FB73CE6C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C7DD-E55E-4A23-9695-039FB70C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body diagram </a:t>
            </a:r>
          </a:p>
          <a:p>
            <a:r>
              <a:rPr lang="en-US" dirty="0"/>
              <a:t>High level architecture</a:t>
            </a:r>
          </a:p>
          <a:p>
            <a:r>
              <a:rPr lang="en-US" dirty="0"/>
              <a:t>Mathematical model</a:t>
            </a:r>
          </a:p>
          <a:p>
            <a:r>
              <a:rPr lang="en-US" dirty="0" err="1"/>
              <a:t>MatLab</a:t>
            </a:r>
            <a:r>
              <a:rPr lang="en-US" dirty="0"/>
              <a:t> code</a:t>
            </a:r>
          </a:p>
          <a:p>
            <a:r>
              <a:rPr lang="en-US" dirty="0"/>
              <a:t>Results-</a:t>
            </a:r>
            <a:r>
              <a:rPr lang="en-US" dirty="0" err="1"/>
              <a:t>CoppeliaSim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1FC6-8351-47F4-8C14-4876D13C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8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AC4A-CDB2-453D-880E-3D45A250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Ball on a Plate-FBD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9EB9C-5972-4AE1-81F1-271F71E6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01509-8861-4831-8068-C8721D86FD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2697"/>
            <a:ext cx="9566747" cy="53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6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EAEDD-BC1C-47D6-93CE-52A9940B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High Level Architecture 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6013D9-1D8E-4FBD-8A65-331825D6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066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80DF-2122-438C-B795-12376212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221CBBB-3001-4F4F-A618-37A83D9C481C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2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BE5D-7212-4833-82D1-A1829E53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Mathematical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CFD3B-26F7-4694-931E-BDF9C26B2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605" y="2809056"/>
            <a:ext cx="6958013" cy="2011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1B30F-DD19-413B-9ADC-8255FBC2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33D1F-4EB4-473D-B72D-BE3761C8F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07"/>
          <a:stretch/>
        </p:blipFill>
        <p:spPr>
          <a:xfrm>
            <a:off x="8177212" y="1453611"/>
            <a:ext cx="3609975" cy="34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135E3-AEE8-41C7-A96D-07407143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6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18839C3-1FFA-4B88-9A17-3CDABE3F40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FEEE9AB-86A0-470E-B69E-46B0483A08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10138-A15D-4712-B659-ECDA399A03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AD45ED-BEDD-418A-80D2-FEF86D7EA2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50DFA6-826C-4CE7-A31A-656972803A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3" name="Google Shape;84;p2">
            <a:extLst>
              <a:ext uri="{FF2B5EF4-FFF2-40B4-BE49-F238E27FC236}">
                <a16:creationId xmlns:a16="http://schemas.microsoft.com/office/drawing/2014/main" id="{0DBEA858-3183-4657-AD95-26DED4E12684}"/>
              </a:ext>
            </a:extLst>
          </p:cNvPr>
          <p:cNvCxnSpPr>
            <a:cxnSpLocks/>
          </p:cNvCxnSpPr>
          <p:nvPr/>
        </p:nvCxnSpPr>
        <p:spPr>
          <a:xfrm>
            <a:off x="451413" y="6125437"/>
            <a:ext cx="1099594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86;p2">
            <a:extLst>
              <a:ext uri="{FF2B5EF4-FFF2-40B4-BE49-F238E27FC236}">
                <a16:creationId xmlns:a16="http://schemas.microsoft.com/office/drawing/2014/main" id="{EFC1CE66-F9B8-42B0-A722-D6880ECFA9E6}"/>
              </a:ext>
            </a:extLst>
          </p:cNvPr>
          <p:cNvSpPr txBox="1"/>
          <p:nvPr/>
        </p:nvSpPr>
        <p:spPr>
          <a:xfrm>
            <a:off x="285813" y="241797"/>
            <a:ext cx="7791350" cy="49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46" tIns="40823" rIns="81646" bIns="40823" anchor="t" anchorCtr="0">
            <a:noAutofit/>
          </a:bodyPr>
          <a:lstStyle/>
          <a:p>
            <a:r>
              <a:rPr lang="en-US" sz="1633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State Space Equation</a:t>
            </a:r>
            <a:endParaRPr lang="en-US" sz="16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6" descr="Image result for chico state engineering logo">
            <a:extLst>
              <a:ext uri="{FF2B5EF4-FFF2-40B4-BE49-F238E27FC236}">
                <a16:creationId xmlns:a16="http://schemas.microsoft.com/office/drawing/2014/main" id="{42F41895-3E9B-475D-8222-BAE62CEE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78" y="152427"/>
            <a:ext cx="1926256" cy="4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84;p2">
            <a:extLst>
              <a:ext uri="{FF2B5EF4-FFF2-40B4-BE49-F238E27FC236}">
                <a16:creationId xmlns:a16="http://schemas.microsoft.com/office/drawing/2014/main" id="{DFF8F714-12E8-47A3-952E-487EA769D9C0}"/>
              </a:ext>
            </a:extLst>
          </p:cNvPr>
          <p:cNvCxnSpPr>
            <a:cxnSpLocks/>
          </p:cNvCxnSpPr>
          <p:nvPr/>
        </p:nvCxnSpPr>
        <p:spPr>
          <a:xfrm>
            <a:off x="451413" y="657750"/>
            <a:ext cx="1099594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89;p2">
            <a:extLst>
              <a:ext uri="{FF2B5EF4-FFF2-40B4-BE49-F238E27FC236}">
                <a16:creationId xmlns:a16="http://schemas.microsoft.com/office/drawing/2014/main" id="{9B7F7D39-3518-43C8-9B70-13EC5FF1D421}"/>
              </a:ext>
            </a:extLst>
          </p:cNvPr>
          <p:cNvSpPr txBox="1"/>
          <p:nvPr/>
        </p:nvSpPr>
        <p:spPr>
          <a:xfrm>
            <a:off x="4092631" y="6264000"/>
            <a:ext cx="3849138" cy="28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pPr algn="ctr"/>
            <a:r>
              <a:rPr lang="en-US" sz="1633" b="1" dirty="0"/>
              <a:t>Control System Design – Week 10</a:t>
            </a:r>
            <a:endParaRPr sz="1633" b="1" dirty="0"/>
          </a:p>
        </p:txBody>
      </p:sp>
      <p:sp>
        <p:nvSpPr>
          <p:cNvPr id="53" name="Google Shape;88;p2">
            <a:extLst>
              <a:ext uri="{FF2B5EF4-FFF2-40B4-BE49-F238E27FC236}">
                <a16:creationId xmlns:a16="http://schemas.microsoft.com/office/drawing/2014/main" id="{6412448B-0EE7-4475-91EE-D04D0CDAB93C}"/>
              </a:ext>
            </a:extLst>
          </p:cNvPr>
          <p:cNvSpPr txBox="1"/>
          <p:nvPr/>
        </p:nvSpPr>
        <p:spPr>
          <a:xfrm>
            <a:off x="47354" y="6264001"/>
            <a:ext cx="1518255" cy="28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r>
              <a:rPr lang="en-US" sz="1633" b="1" dirty="0"/>
              <a:t>March 2020</a:t>
            </a:r>
            <a:endParaRPr sz="1633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49579-72D9-4D79-84E3-8B44E741C80C}"/>
              </a:ext>
            </a:extLst>
          </p:cNvPr>
          <p:cNvSpPr txBox="1"/>
          <p:nvPr/>
        </p:nvSpPr>
        <p:spPr>
          <a:xfrm>
            <a:off x="285813" y="803625"/>
            <a:ext cx="12039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Matlab</a:t>
            </a:r>
            <a:r>
              <a:rPr lang="en-US" sz="4400" dirty="0"/>
              <a:t> Code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BC60D1-1F9D-4941-8F02-EEF10B052E34}"/>
                  </a:ext>
                </a:extLst>
              </p14:cNvPr>
              <p14:cNvContentPartPr/>
              <p14:nvPr/>
            </p14:nvContentPartPr>
            <p14:xfrm>
              <a:off x="5590025" y="-626483"/>
              <a:ext cx="2160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BC60D1-1F9D-4941-8F02-EEF10B052E3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585705" y="-630803"/>
                <a:ext cx="30240" cy="108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7458DDA-BCCA-4555-9083-E28869682C0E}"/>
              </a:ext>
            </a:extLst>
          </p:cNvPr>
          <p:cNvPicPr>
            <a:picLocks noChangeAspect="1"/>
          </p:cNvPicPr>
          <p:nvPr/>
        </p:nvPicPr>
        <p:blipFill>
          <a:blip r:embed="rId319"/>
          <a:stretch>
            <a:fillRect/>
          </a:stretch>
        </p:blipFill>
        <p:spPr>
          <a:xfrm>
            <a:off x="2382158" y="1686390"/>
            <a:ext cx="5932246" cy="396454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20017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AC4A-CDB2-453D-880E-3D45A250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</a:t>
            </a:r>
            <a:r>
              <a:rPr lang="en-US" dirty="0" err="1"/>
              <a:t>CoppeliaSim</a:t>
            </a:r>
            <a:r>
              <a:rPr lang="en-US" dirty="0"/>
              <a:t> simulation </a:t>
            </a:r>
          </a:p>
        </p:txBody>
      </p:sp>
      <p:pic>
        <p:nvPicPr>
          <p:cNvPr id="5" name="Ball on Plate video (2)">
            <a:hlinkClick r:id="" action="ppaction://media"/>
            <a:extLst>
              <a:ext uri="{FF2B5EF4-FFF2-40B4-BE49-F238E27FC236}">
                <a16:creationId xmlns:a16="http://schemas.microsoft.com/office/drawing/2014/main" id="{40E9C27D-A52E-47C1-8CBF-685190B17F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103" y="1294894"/>
            <a:ext cx="11601793" cy="48565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9EB9C-5972-4AE1-81F1-271F71E6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135E3-AEE8-41C7-A96D-07407143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CBBB-3001-4F4F-A618-37A83D9C481C}" type="slidenum">
              <a:rPr lang="en-US" smtClean="0"/>
              <a:t>8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18839C3-1FFA-4B88-9A17-3CDABE3F40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FEEE9AB-86A0-470E-B69E-46B0483A08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10138-A15D-4712-B659-ECDA399A03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AD45ED-BEDD-418A-80D2-FEF86D7EA2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50DFA6-826C-4CE7-A31A-656972803A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5C937-58FA-4B8B-9AEA-3600428015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70E949-D2D5-4CD2-BEB5-5FF99199FF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21CBBB-3001-4F4F-A618-37A83D9C481C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3" name="Google Shape;84;p2">
            <a:extLst>
              <a:ext uri="{FF2B5EF4-FFF2-40B4-BE49-F238E27FC236}">
                <a16:creationId xmlns:a16="http://schemas.microsoft.com/office/drawing/2014/main" id="{0DBEA858-3183-4657-AD95-26DED4E12684}"/>
              </a:ext>
            </a:extLst>
          </p:cNvPr>
          <p:cNvCxnSpPr>
            <a:cxnSpLocks/>
          </p:cNvCxnSpPr>
          <p:nvPr/>
        </p:nvCxnSpPr>
        <p:spPr>
          <a:xfrm>
            <a:off x="451413" y="6125437"/>
            <a:ext cx="1099594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86;p2">
            <a:extLst>
              <a:ext uri="{FF2B5EF4-FFF2-40B4-BE49-F238E27FC236}">
                <a16:creationId xmlns:a16="http://schemas.microsoft.com/office/drawing/2014/main" id="{EFC1CE66-F9B8-42B0-A722-D6880ECFA9E6}"/>
              </a:ext>
            </a:extLst>
          </p:cNvPr>
          <p:cNvSpPr txBox="1"/>
          <p:nvPr/>
        </p:nvSpPr>
        <p:spPr>
          <a:xfrm>
            <a:off x="182787" y="192686"/>
            <a:ext cx="7791350" cy="49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46" tIns="40823" rIns="81646" bIns="40823" anchor="t" anchorCtr="0">
            <a:noAutofit/>
          </a:bodyPr>
          <a:lstStyle/>
          <a:p>
            <a:r>
              <a:rPr lang="en-US" sz="1633" b="1" dirty="0">
                <a:solidFill>
                  <a:srgbClr val="800000"/>
                </a:solidFill>
              </a:rPr>
              <a:t>Thank you</a:t>
            </a:r>
            <a:endParaRPr lang="en-US" sz="16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6" descr="Image result for chico state engineering logo">
            <a:extLst>
              <a:ext uri="{FF2B5EF4-FFF2-40B4-BE49-F238E27FC236}">
                <a16:creationId xmlns:a16="http://schemas.microsoft.com/office/drawing/2014/main" id="{42F41895-3E9B-475D-8222-BAE62CEE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78" y="152427"/>
            <a:ext cx="1926256" cy="4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84;p2">
            <a:extLst>
              <a:ext uri="{FF2B5EF4-FFF2-40B4-BE49-F238E27FC236}">
                <a16:creationId xmlns:a16="http://schemas.microsoft.com/office/drawing/2014/main" id="{DFF8F714-12E8-47A3-952E-487EA769D9C0}"/>
              </a:ext>
            </a:extLst>
          </p:cNvPr>
          <p:cNvCxnSpPr>
            <a:cxnSpLocks/>
          </p:cNvCxnSpPr>
          <p:nvPr/>
        </p:nvCxnSpPr>
        <p:spPr>
          <a:xfrm>
            <a:off x="451413" y="657750"/>
            <a:ext cx="1099594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74;g60299df3ef_0_15">
            <a:extLst>
              <a:ext uri="{FF2B5EF4-FFF2-40B4-BE49-F238E27FC236}">
                <a16:creationId xmlns:a16="http://schemas.microsoft.com/office/drawing/2014/main" id="{9E4670BB-B9C4-465D-83F2-E1B12742F5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328" y="1114572"/>
            <a:ext cx="2459345" cy="2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7;g60299df3ef_0_15">
            <a:extLst>
              <a:ext uri="{FF2B5EF4-FFF2-40B4-BE49-F238E27FC236}">
                <a16:creationId xmlns:a16="http://schemas.microsoft.com/office/drawing/2014/main" id="{5FF1F9B2-B0DE-4E10-9855-424D6FB46629}"/>
              </a:ext>
            </a:extLst>
          </p:cNvPr>
          <p:cNvSpPr txBox="1"/>
          <p:nvPr/>
        </p:nvSpPr>
        <p:spPr>
          <a:xfrm>
            <a:off x="3482456" y="3777980"/>
            <a:ext cx="5227089" cy="4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pPr algn="ctr"/>
            <a:r>
              <a:rPr lang="en-US" sz="2177" b="1" dirty="0"/>
              <a:t>Control System Design</a:t>
            </a:r>
          </a:p>
          <a:p>
            <a:pPr algn="ctr"/>
            <a:r>
              <a:rPr lang="en-US" sz="2177" b="1" dirty="0"/>
              <a:t>Project</a:t>
            </a:r>
          </a:p>
        </p:txBody>
      </p:sp>
      <p:sp>
        <p:nvSpPr>
          <p:cNvPr id="23" name="Google Shape;89;p2">
            <a:extLst>
              <a:ext uri="{FF2B5EF4-FFF2-40B4-BE49-F238E27FC236}">
                <a16:creationId xmlns:a16="http://schemas.microsoft.com/office/drawing/2014/main" id="{2D0806E9-71C5-4943-B3BA-950AFCE91118}"/>
              </a:ext>
            </a:extLst>
          </p:cNvPr>
          <p:cNvSpPr txBox="1"/>
          <p:nvPr/>
        </p:nvSpPr>
        <p:spPr>
          <a:xfrm>
            <a:off x="4092631" y="6264000"/>
            <a:ext cx="3849138" cy="28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pPr algn="ctr"/>
            <a:r>
              <a:rPr lang="en-US" sz="1633" b="1" dirty="0"/>
              <a:t>Control System Design – Week 16</a:t>
            </a:r>
            <a:endParaRPr sz="1633" b="1" dirty="0"/>
          </a:p>
        </p:txBody>
      </p:sp>
      <p:sp>
        <p:nvSpPr>
          <p:cNvPr id="24" name="Google Shape;88;p2">
            <a:extLst>
              <a:ext uri="{FF2B5EF4-FFF2-40B4-BE49-F238E27FC236}">
                <a16:creationId xmlns:a16="http://schemas.microsoft.com/office/drawing/2014/main" id="{C2A1312C-5601-481C-8DF7-E24CA021188E}"/>
              </a:ext>
            </a:extLst>
          </p:cNvPr>
          <p:cNvSpPr txBox="1"/>
          <p:nvPr/>
        </p:nvSpPr>
        <p:spPr>
          <a:xfrm>
            <a:off x="47354" y="6264001"/>
            <a:ext cx="1518255" cy="28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noAutofit/>
          </a:bodyPr>
          <a:lstStyle/>
          <a:p>
            <a:r>
              <a:rPr lang="en-US" sz="1633" b="1" dirty="0"/>
              <a:t>December 2020</a:t>
            </a:r>
            <a:endParaRPr sz="1633" b="1" dirty="0"/>
          </a:p>
        </p:txBody>
      </p:sp>
    </p:spTree>
    <p:extLst>
      <p:ext uri="{BB962C8B-B14F-4D97-AF65-F5344CB8AC3E}">
        <p14:creationId xmlns:p14="http://schemas.microsoft.com/office/powerpoint/2010/main" val="257608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103</Words>
  <Application>Microsoft Office PowerPoint</Application>
  <PresentationFormat>Widescreen</PresentationFormat>
  <Paragraphs>49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Office Theme</vt:lpstr>
      <vt:lpstr>PowerPoint Presentation</vt:lpstr>
      <vt:lpstr>Overview  </vt:lpstr>
      <vt:lpstr>Ball on a Plate-FBD </vt:lpstr>
      <vt:lpstr>High Level Architecture </vt:lpstr>
      <vt:lpstr>Mathematical Model</vt:lpstr>
      <vt:lpstr>PowerPoint Presentation</vt:lpstr>
      <vt:lpstr>Results –CoppeliaSim simulation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L Leon</dc:creator>
  <cp:lastModifiedBy>Jose L Leon</cp:lastModifiedBy>
  <cp:revision>3</cp:revision>
  <dcterms:created xsi:type="dcterms:W3CDTF">2020-12-21T04:37:22Z</dcterms:created>
  <dcterms:modified xsi:type="dcterms:W3CDTF">2020-12-21T07:53:52Z</dcterms:modified>
</cp:coreProperties>
</file>